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11/10/2022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withouttheh/IBM-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Ahmed </a:t>
            </a:r>
            <a:r>
              <a:rPr lang="en-ZA" altLang="en-US" sz="3200" b="1" dirty="0" err="1">
                <a:solidFill>
                  <a:schemeClr val="bg2"/>
                </a:solidFill>
                <a:latin typeface="Microsoft JhengHei" panose="020B0604030504040204" charset="-120"/>
                <a:ea typeface="Microsoft JhengHei" panose="020B0604030504040204" charset="-120"/>
                <a:cs typeface="Arial" panose="020B0604020202020204" pitchFamily="34" charset="0"/>
              </a:rPr>
              <a:t>Elgantiry</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10-11-2022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rgbClr val="1C7DDB"/>
                </a:solidFill>
                <a:latin typeface="Microsoft JhengHei" panose="020B0604030504040204" charset="-120"/>
                <a:ea typeface="Microsoft JhengHei" panose="020B0604030504040204" charset="-120"/>
              </a:rPr>
              <a:t>GitHub URL</a:t>
            </a:r>
            <a:r>
              <a:rPr lang="en-ZA" altLang="en-US" sz="1700" dirty="0">
                <a:solidFill>
                  <a:srgbClr val="1C7DDB"/>
                </a:solidFill>
                <a:latin typeface="Microsoft JhengHei" panose="020B0604030504040204" charset="-120"/>
                <a:ea typeface="Microsoft JhengHei" panose="020B0604030504040204" charset="-120"/>
              </a:rPr>
              <a:t>:  https://github.com/ahmad-elgantiry/IBM_data_analysis_project/blob/main/4-data_visualization.ipynb</a:t>
            </a:r>
            <a:endParaRPr lang="en-US" sz="1700" dirty="0">
              <a:solidFill>
                <a:srgbClr val="1C7DDB"/>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rgbClr val="1C7DDB"/>
                </a:solidFill>
                <a:latin typeface="Microsoft JhengHei" panose="020B0604030504040204" charset="-120"/>
                <a:ea typeface="Microsoft JhengHei" panose="020B0604030504040204" charset="-120"/>
                <a:sym typeface="+mn-ea"/>
              </a:rPr>
              <a:t>GitHub URL</a:t>
            </a:r>
            <a:r>
              <a:rPr lang="en-ZA" altLang="en-US" sz="1700" dirty="0">
                <a:solidFill>
                  <a:srgbClr val="1C7DDB"/>
                </a:solidFill>
                <a:latin typeface="Microsoft JhengHei" panose="020B0604030504040204" charset="-120"/>
                <a:ea typeface="Microsoft JhengHei" panose="020B0604030504040204" charset="-120"/>
                <a:sym typeface="+mn-ea"/>
              </a:rPr>
              <a:t>https://github.com/ahmad-elgantiry/IBM_data_analysis_project/blob/main/EDA%20with%20SQL.ipynb</a:t>
            </a:r>
            <a:endParaRPr lang="en-US" sz="1700" dirty="0">
              <a:solidFill>
                <a:srgbClr val="1C7DDB"/>
              </a:solidFill>
              <a:latin typeface="Microsoft JhengHei" panose="020B0604030504040204" charset="-120"/>
              <a:ea typeface="Microsoft JhengHei" panose="020B0604030504040204" charset="-12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rgbClr val="1C7DDB"/>
                </a:solidFill>
                <a:latin typeface="Microsoft JhengHei" panose="020B0604030504040204" charset="-120"/>
                <a:ea typeface="Microsoft JhengHei" panose="020B0604030504040204" charset="-120"/>
              </a:rPr>
              <a:t>https://github.com/ahmad-elgantiry/IBM_data_analysis_project/blob/main/6-Interactive%20Map%20Analysis%20with%20Follum.ipynb</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rgbClr val="1C7DDB"/>
                </a:solidFill>
                <a:latin typeface="Microsoft JhengHei" panose="020B0604030504040204" charset="-120"/>
                <a:ea typeface="Microsoft JhengHei" panose="020B0604030504040204" charset="-120"/>
              </a:rPr>
              <a:t>https://github.com/ahmad-elgantiry/IBM_data_analysis_project/blob/main/7-building%20dashboard%20with%20plotly%20dash%20.ipynb</a:t>
            </a:r>
            <a:endParaRPr lang="en-ZA" altLang="en-US" sz="1700" dirty="0">
              <a:solidFill>
                <a:srgbClr val="1C7DDB"/>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rgbClr val="1C7DDB"/>
                </a:solidFill>
                <a:latin typeface="Microsoft JhengHei" panose="020B0604030504040204" charset="-120"/>
                <a:ea typeface="Microsoft JhengHei" panose="020B0604030504040204" charset="-120"/>
              </a:rPr>
              <a:t>https://github.com/ahmad-elgantiry/IBM_data_analysis_project/blob/main/SpaceX_Machine%20Learning%20Prediction_Part_5.ipynb</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5" action="ppaction://hlinkfile"/>
              </a:rPr>
              <a:t>https://github.com/withouttheh/IBM-Data-Science-Capstone-Project</a:t>
            </a:r>
          </a:p>
          <a:p>
            <a:pPr marL="0" indent="0">
              <a:lnSpc>
                <a:spcPct val="100000"/>
              </a:lnSpc>
              <a:spcBef>
                <a:spcPts val="1400"/>
              </a:spcBef>
              <a:buNone/>
            </a:pPr>
            <a:endParaRPr lang="en-ZA" altLang="en-US" sz="2200">
              <a:solidFill>
                <a:schemeClr val="tx1">
                  <a:lumMod val="85000"/>
                  <a:lumOff val="15000"/>
                </a:schemeClr>
              </a:solidFill>
              <a:latin typeface="Microsoft JhengHei" panose="020B0604030504040204" charset="-120"/>
              <a:ea typeface="Microsoft JhengHei" panose="020B0604030504040204" charset="-120"/>
              <a:hlinkClick r:id="rId5" action="ppaction://hlinkfile"/>
            </a:endParaRPr>
          </a:p>
          <a:p>
            <a:pPr>
              <a:lnSpc>
                <a:spcPct val="100000"/>
              </a:lnSpc>
              <a:spcBef>
                <a:spcPts val="1400"/>
              </a:spcBef>
            </a:pP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150" y="1766888"/>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rgbClr val="1C7DDB"/>
                </a:solidFill>
                <a:latin typeface="Microsoft JhengHei" panose="020B0604030504040204" charset="-120"/>
                <a:ea typeface="Microsoft JhengHei" panose="020B0604030504040204" charset="-120"/>
              </a:rPr>
              <a:t>https://github.com/ahmad-elgantiry/IBM_data_analysis_project/blob/main/1-collecting%20data%20through%20API.ipynb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rgbClr val="1C7DDB"/>
                </a:solidFill>
                <a:latin typeface="Microsoft JhengHei" panose="020B0604030504040204" charset="-120"/>
                <a:ea typeface="Microsoft JhengHei" panose="020B0604030504040204" charset="-120"/>
              </a:rPr>
              <a:t>https://github.com/ahmad-elgantiry/IBM_data_analysis_project/blob/main/2-Data%20Collecting%20Scrabing.ipynb</a:t>
            </a:r>
            <a:endParaRPr lang="en-US" sz="2200" dirty="0">
              <a:solidFill>
                <a:srgbClr val="1C7DDB"/>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rgbClr val="1C7DDB"/>
                </a:solidFill>
                <a:latin typeface="Microsoft JhengHei" panose="020B0604030504040204" charset="-120"/>
                <a:ea typeface="Microsoft JhengHei" panose="020B0604030504040204" charset="-120"/>
              </a:rPr>
              <a:t>https://github.com/ahmad-elgantiry/IBM_data_analysis_project/blob/main/3-Explanatory%20Data%20Analysis.ipynb</a:t>
            </a:r>
            <a:endParaRPr lang="en-US" sz="2400" dirty="0">
              <a:solidFill>
                <a:srgbClr val="1C7DDB"/>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2635</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Ahmed</cp:lastModifiedBy>
  <cp:revision>245</cp:revision>
  <dcterms:created xsi:type="dcterms:W3CDTF">2021-04-29T18:58:00Z</dcterms:created>
  <dcterms:modified xsi:type="dcterms:W3CDTF">2022-11-10T21:19:02Z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